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2" r:id="rId4"/>
    <p:sldId id="264" r:id="rId5"/>
    <p:sldId id="263" r:id="rId6"/>
    <p:sldId id="261" r:id="rId7"/>
    <p:sldId id="265" r:id="rId8"/>
    <p:sldId id="266" r:id="rId9"/>
    <p:sldId id="273" r:id="rId10"/>
    <p:sldId id="274" r:id="rId11"/>
    <p:sldId id="267" r:id="rId12"/>
    <p:sldId id="272" r:id="rId13"/>
    <p:sldId id="257" r:id="rId14"/>
    <p:sldId id="258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7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09600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s-MY" sz="2800" dirty="0" smtClean="0">
                <a:solidFill>
                  <a:srgbClr val="FF0000"/>
                </a:solidFill>
                <a:latin typeface="Berlin Sans FB" pitchFamily="34" charset="0"/>
              </a:rPr>
              <a:t>MY CONTRIBUTION IN THE CONSTRUCTION FOR REAL  IN BALIK PULAU, PENANG.</a:t>
            </a:r>
            <a:endParaRPr lang="ms-MY" sz="2800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586740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s-MY" sz="2000" dirty="0" smtClean="0">
                <a:solidFill>
                  <a:srgbClr val="FFC000"/>
                </a:solidFill>
                <a:latin typeface="Aharoni" pitchFamily="2" charset="-79"/>
                <a:cs typeface="Aharoni" pitchFamily="2" charset="-79"/>
              </a:rPr>
              <a:t>LIM LAI SIM</a:t>
            </a:r>
          </a:p>
          <a:p>
            <a:pPr algn="r"/>
            <a:r>
              <a:rPr lang="ms-MY" sz="2000" dirty="0" smtClean="0">
                <a:solidFill>
                  <a:srgbClr val="FFC000"/>
                </a:solidFill>
                <a:latin typeface="Aharoni" pitchFamily="2" charset="-79"/>
                <a:cs typeface="Aharoni" pitchFamily="2" charset="-79"/>
              </a:rPr>
              <a:t>103692</a:t>
            </a:r>
          </a:p>
          <a:p>
            <a:pPr algn="r"/>
            <a:r>
              <a:rPr lang="ms-MY" sz="2000" dirty="0" smtClean="0">
                <a:solidFill>
                  <a:srgbClr val="FFC000"/>
                </a:solidFill>
                <a:latin typeface="Aharoni" pitchFamily="2" charset="-79"/>
                <a:cs typeface="Aharoni" pitchFamily="2" charset="-79"/>
              </a:rPr>
              <a:t>QUANTITY SURVEYING</a:t>
            </a:r>
            <a:endParaRPr lang="ms-MY" sz="2000" dirty="0">
              <a:solidFill>
                <a:srgbClr val="FFC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3010"/>
            <a:ext cx="9144000" cy="612119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rot="16200000" flipH="1">
            <a:off x="1638300" y="1257300"/>
            <a:ext cx="3429000" cy="2133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4914900" y="2324100"/>
            <a:ext cx="4343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4000" y="228600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b="1" dirty="0" smtClean="0">
                <a:solidFill>
                  <a:srgbClr val="FFC000"/>
                </a:solidFill>
              </a:rPr>
              <a:t>Bamboos</a:t>
            </a:r>
            <a:endParaRPr lang="ms-MY" dirty="0"/>
          </a:p>
        </p:txBody>
      </p:sp>
      <p:sp>
        <p:nvSpPr>
          <p:cNvPr id="12" name="Rectangle 11"/>
          <p:cNvSpPr/>
          <p:nvPr/>
        </p:nvSpPr>
        <p:spPr>
          <a:xfrm>
            <a:off x="6172200" y="228600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b="1" dirty="0" smtClean="0">
                <a:solidFill>
                  <a:srgbClr val="FFC000"/>
                </a:solidFill>
              </a:rPr>
              <a:t>Tyres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7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59436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52600" y="6412468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s-MY" dirty="0" smtClean="0"/>
              <a:t>Setting up tent 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p8\10326_146120078841_739623841_2657629_2860960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40538"/>
            <a:ext cx="9144000" cy="611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14400" y="164068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dirty="0" smtClean="0"/>
              <a:t>Having our group discussion for the concrete fence painting 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3257550"/>
            <a:ext cx="52578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DSC018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880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19800" y="12954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smtClean="0"/>
              <a:t>Clearing </a:t>
            </a:r>
            <a:r>
              <a:rPr lang="ms-MY" dirty="0" smtClean="0"/>
              <a:t>the wild grass before started to paint.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16002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dirty="0" smtClean="0"/>
              <a:t>Cleaning the wall surface.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8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0592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Applying 1 coat of undercoat and 2 coats of finishing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0"/>
            <a:ext cx="4495800" cy="6477000"/>
          </a:xfrm>
          <a:prstGeom prst="rect">
            <a:avLst/>
          </a:prstGeom>
        </p:spPr>
      </p:pic>
      <p:pic>
        <p:nvPicPr>
          <p:cNvPr id="2" name="Picture 1" descr="DSC01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8200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64886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s-MY" dirty="0" smtClean="0"/>
              <a:t>Painting.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8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626006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sz="2000" b="1" dirty="0" smtClean="0"/>
              <a:t>It’s done.</a:t>
            </a:r>
            <a:endParaRPr lang="ms-MY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8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705761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sz="8000" dirty="0" smtClean="0">
                <a:solidFill>
                  <a:srgbClr val="FF0000"/>
                </a:solidFill>
                <a:latin typeface="Bell MT" pitchFamily="18" charset="0"/>
              </a:rPr>
              <a:t>THE END</a:t>
            </a:r>
            <a:endParaRPr lang="ms-MY" sz="8000" dirty="0">
              <a:solidFill>
                <a:srgbClr val="FF0000"/>
              </a:solidFill>
              <a:latin typeface="Bell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6211669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s-MY" sz="3600" dirty="0" smtClean="0">
                <a:solidFill>
                  <a:srgbClr val="FFC000"/>
                </a:solidFill>
                <a:latin typeface="Andalus" pitchFamily="2" charset="-78"/>
                <a:cs typeface="Andalus" pitchFamily="2" charset="-78"/>
              </a:rPr>
              <a:t>THANK YOU</a:t>
            </a:r>
            <a:endParaRPr lang="ms-MY" sz="3600" dirty="0">
              <a:solidFill>
                <a:srgbClr val="FFC000"/>
              </a:solidFill>
              <a:latin typeface="Andalus" pitchFamily="2" charset="-78"/>
              <a:cs typeface="Andal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6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816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SC01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3429000"/>
            <a:ext cx="50292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15000" y="10668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dirty="0" smtClean="0"/>
              <a:t>On 2nd of Oct , we were heading to Kampung Sungai Pinang, Balik Pulau, Penang at about 9a.m.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6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054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SC016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8800" y="3276600"/>
            <a:ext cx="47752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34000" y="773668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dirty="0" smtClean="0"/>
              <a:t>We arrived at 10.10 a.m. and we gathered at the Main Office in Kampung Sungai Pinang.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638800" y="22098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dirty="0" smtClean="0"/>
              <a:t>All of us have to wear safety helmet so that the villager recognized us .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1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578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SC01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3200400"/>
            <a:ext cx="50292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10200" y="14478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were seeing around to understand the current situation for  planning the next action to be done  to help the community.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6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24384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dirty="0" smtClean="0"/>
              <a:t>We were walking around to collect </a:t>
            </a:r>
            <a:r>
              <a:rPr lang="en-US" dirty="0" smtClean="0"/>
              <a:t>discarded materials to be used for the construction.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81600" cy="3886200"/>
          </a:xfrm>
          <a:prstGeom prst="rect">
            <a:avLst/>
          </a:prstGeom>
        </p:spPr>
      </p:pic>
      <p:pic>
        <p:nvPicPr>
          <p:cNvPr id="3" name="Picture 2" descr="DSC01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00" y="3048000"/>
            <a:ext cx="5080000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1066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dirty="0" smtClean="0"/>
              <a:t>Those were the materials that we discovered.</a:t>
            </a:r>
            <a:endParaRPr lang="ms-MY" dirty="0"/>
          </a:p>
        </p:txBody>
      </p:sp>
      <p:sp>
        <p:nvSpPr>
          <p:cNvPr id="5" name="Oval 4"/>
          <p:cNvSpPr/>
          <p:nvPr/>
        </p:nvSpPr>
        <p:spPr>
          <a:xfrm>
            <a:off x="5334000" y="5029200"/>
            <a:ext cx="609600" cy="8382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s-MY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0" y="1600200"/>
            <a:ext cx="914400" cy="11430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s-MY">
              <a:ln w="381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38800" cy="3733800"/>
          </a:xfrm>
          <a:prstGeom prst="rect">
            <a:avLst/>
          </a:prstGeom>
        </p:spPr>
      </p:pic>
      <p:pic>
        <p:nvPicPr>
          <p:cNvPr id="3" name="Picture 2" descr="DSC017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00" y="3048000"/>
            <a:ext cx="5080000" cy="3810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57200" y="1143000"/>
            <a:ext cx="2514600" cy="12954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s-MY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Oval 4"/>
          <p:cNvSpPr/>
          <p:nvPr/>
        </p:nvSpPr>
        <p:spPr>
          <a:xfrm>
            <a:off x="5334000" y="4495800"/>
            <a:ext cx="2819400" cy="14478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s-MY">
              <a:ln w="381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st semester 2009\rus101\project 8\DSC01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5029200" cy="68580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>
            <a:off x="1524000" y="2743200"/>
            <a:ext cx="3276600" cy="190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52600" y="5029200"/>
            <a:ext cx="1143000" cy="41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6705600" y="4343400"/>
            <a:ext cx="9906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5867400" y="2133600"/>
            <a:ext cx="18288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24954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s-MY" sz="2000" b="1" dirty="0" smtClean="0">
                <a:solidFill>
                  <a:srgbClr val="FFC000"/>
                </a:solidFill>
              </a:rPr>
              <a:t>Plants</a:t>
            </a:r>
            <a:r>
              <a:rPr lang="ms-MY" dirty="0" smtClean="0"/>
              <a:t> </a:t>
            </a:r>
            <a:endParaRPr lang="ms-MY" dirty="0"/>
          </a:p>
        </p:txBody>
      </p:sp>
      <p:sp>
        <p:nvSpPr>
          <p:cNvPr id="20" name="TextBox 19"/>
          <p:cNvSpPr txBox="1"/>
          <p:nvPr/>
        </p:nvSpPr>
        <p:spPr>
          <a:xfrm>
            <a:off x="381000" y="48006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sz="2000" b="1" dirty="0" smtClean="0">
                <a:solidFill>
                  <a:srgbClr val="FFC000"/>
                </a:solidFill>
              </a:rPr>
              <a:t>Bamboos</a:t>
            </a:r>
            <a:r>
              <a:rPr lang="ms-MY" dirty="0" smtClean="0"/>
              <a:t> </a:t>
            </a:r>
            <a:endParaRPr lang="ms-MY" dirty="0"/>
          </a:p>
        </p:txBody>
      </p:sp>
      <p:sp>
        <p:nvSpPr>
          <p:cNvPr id="21" name="TextBox 20"/>
          <p:cNvSpPr txBox="1"/>
          <p:nvPr/>
        </p:nvSpPr>
        <p:spPr>
          <a:xfrm>
            <a:off x="76962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sz="2000" b="1" dirty="0" smtClean="0">
                <a:solidFill>
                  <a:srgbClr val="FFC000"/>
                </a:solidFill>
              </a:rPr>
              <a:t>Obelisk</a:t>
            </a:r>
            <a:r>
              <a:rPr lang="ms-MY" dirty="0" smtClean="0"/>
              <a:t> </a:t>
            </a:r>
            <a:endParaRPr lang="ms-MY" dirty="0"/>
          </a:p>
        </p:txBody>
      </p:sp>
      <p:sp>
        <p:nvSpPr>
          <p:cNvPr id="22" name="TextBox 21"/>
          <p:cNvSpPr txBox="1"/>
          <p:nvPr/>
        </p:nvSpPr>
        <p:spPr>
          <a:xfrm>
            <a:off x="7696200" y="4095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sz="2000" b="1" dirty="0" smtClean="0">
                <a:solidFill>
                  <a:srgbClr val="FFC000"/>
                </a:solidFill>
              </a:rPr>
              <a:t>Tyres</a:t>
            </a:r>
            <a:r>
              <a:rPr lang="ms-MY" dirty="0" smtClean="0"/>
              <a:t> </a:t>
            </a:r>
            <a:endParaRPr lang="ms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108</TotalTime>
  <Words>169</Words>
  <Application>Microsoft Office PowerPoint</Application>
  <PresentationFormat>On-screen Show (4:3)</PresentationFormat>
  <Paragraphs>25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Verve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13</cp:revision>
  <dcterms:created xsi:type="dcterms:W3CDTF">2006-08-16T00:00:00Z</dcterms:created>
  <dcterms:modified xsi:type="dcterms:W3CDTF">2009-10-08T08:38:23Z</dcterms:modified>
</cp:coreProperties>
</file>